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0"/>
  </p:notesMasterIdLst>
  <p:sldIdLst>
    <p:sldId id="256" r:id="rId2"/>
    <p:sldId id="257" r:id="rId3"/>
    <p:sldId id="258" r:id="rId4"/>
    <p:sldId id="264" r:id="rId5"/>
    <p:sldId id="259" r:id="rId6"/>
    <p:sldId id="265" r:id="rId7"/>
    <p:sldId id="260" r:id="rId8"/>
    <p:sldId id="266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92" autoAdjust="0"/>
    <p:restoredTop sz="94633" autoAdjust="0"/>
  </p:normalViewPr>
  <p:slideViewPr>
    <p:cSldViewPr>
      <p:cViewPr varScale="1">
        <p:scale>
          <a:sx n="80" d="100"/>
          <a:sy n="80" d="100"/>
        </p:scale>
        <p:origin x="27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442097A-F60D-4998-BAF5-2DC63E4CCD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4384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3358A5D-EE3D-4516-A4EA-A67AB49002D6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2915A74-B48F-45FC-B344-9254F38A571C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DCC0E00-D963-40EF-A677-DC8B3299E725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978F562-7A98-45E7-937D-2768B68CEE7D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97EAB4C-2C2B-467D-B119-081159D5B33C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F07473C-F5FF-4C35-8841-48FD8D17BC83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0C80FF3-CC41-4C10-B648-1255BCB3F1B5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00CC2D3-561F-4889-B275-21EB63A721DE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37855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1209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9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有一呼聲來自幽禁的罪囚，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There’s a call comes ringing o’er the restless wave,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“來發光！來發光！”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“Send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”</a:t>
            </a:r>
            <a:endParaRPr lang="zh-CN" altLang="en-US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千萬靈魂等待你我去拯救，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There are souls to rescue, there are souls to save.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去發光！去發光！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"/>
            <a:ext cx="9144000" cy="70485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H599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去發光</a:t>
            </a:r>
            <a:br>
              <a:rPr lang="zh-CN" altLang="en-US" sz="24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SEND THE LIGHT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去發光！去發福音真光！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blessed gospel light;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使這光普照四方！去發光！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it shine from shore to shore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去發福音真光！使這光永遠輝煌！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blessed gospel light; let it shine forevermore.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聽阿！懇切！是馬其頓的呼聲，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have heard the Macedonian call today,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“來發光！來發光！”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“Send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”</a:t>
            </a:r>
            <a:endParaRPr lang="zh-CN" altLang="en-US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願你今日獻上自己以答應，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a golden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off’ring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at the cross we lay,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去發光！去發光！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去發光！去發福音真光！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blessed gospel light;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使這光普照四方！去發光！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it shine from shore to shore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去發福音真光！使這光永遠輝煌！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blessed gospel light; let it shine forevermore.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惟願救恩能對萬民都傳遍，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us pray that grace may everywhere abound;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去發光！去發光！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light! Send the light !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基督生命能在各處都看見，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a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Christlike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spirit everywhere be bound,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去發光！去發光！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light! Send the light!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去發光！去發福音真光！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blessed gospel light;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使這光普照四方！去發光！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it shine from shore to shore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去發福音真光！使這光永遠輝煌！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blessed gospel light; let it shine forevermore.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要傳福音，不當顧慮而不前，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us not grow weary in the work of love,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去發光！去發光！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努力救人，必得喜樂的冠冕，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us gather jewels for a crown above,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去發光！去發光！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去發光！去發福音真光！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blessed gospel light;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使這光普照四方！去發光！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it shine from shore to shore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Send the light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去發福音真光！使這光永遠輝煌！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blessed gospel light; let it shine forevermore.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157</TotalTime>
  <Words>631</Words>
  <Application>Microsoft Office PowerPoint</Application>
  <PresentationFormat>On-screen Show (16:9)</PresentationFormat>
  <Paragraphs>79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H599  去發光 SEND THE LIGHT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H599 去發光 SEND THE LIGHT</dc:title>
  <dc:subject>Hymnary 聖徒詩歌</dc:subject>
  <dc:creator>Charles H. Gabriel</dc:creator>
  <cp:lastModifiedBy>Timothy Liang</cp:lastModifiedBy>
  <cp:revision>33</cp:revision>
  <dcterms:created xsi:type="dcterms:W3CDTF">2001-06-27T21:35:43Z</dcterms:created>
  <dcterms:modified xsi:type="dcterms:W3CDTF">2017-08-06T13:49:22Z</dcterms:modified>
</cp:coreProperties>
</file>